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3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377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00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09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16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6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5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5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2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7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0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8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8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EC0F-F98D-4A15-BB34-B0CCD34EF48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E15D33-7DBA-4A0C-82B4-0A6DC0438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6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06817" cy="44035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Волонтеры </a:t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«Открытые сердца </a:t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закрытого города» 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623731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Зеленогорск, 2022 г.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1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Серебряных Волонтеров сделала безвозмездный ремонт своими силами в помещении для Открытого Народного Университета старшего поколения.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0" y="2160588"/>
            <a:ext cx="5837792" cy="3881437"/>
          </a:xfrm>
        </p:spPr>
      </p:pic>
    </p:spTree>
    <p:extLst>
      <p:ext uri="{BB962C8B-B14F-4D97-AF65-F5344CB8AC3E}">
        <p14:creationId xmlns:p14="http://schemas.microsoft.com/office/powerpoint/2010/main" val="3417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18002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писателем Владимиром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Топилиным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книг для юбиляров Серебряных Волонтеров.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9"/>
            <a:ext cx="5670948" cy="3600400"/>
          </a:xfrm>
        </p:spPr>
      </p:pic>
    </p:spTree>
    <p:extLst>
      <p:ext uri="{BB962C8B-B14F-4D97-AF65-F5344CB8AC3E}">
        <p14:creationId xmlns:p14="http://schemas.microsoft.com/office/powerpoint/2010/main" val="32251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Серебряных Волонтеров.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Серебряных волонтёров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ОНУ: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 Веселова Галина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Мефодьевна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Каверзина Олеся Валерьевна.</a:t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89" y="2160588"/>
            <a:ext cx="5176434" cy="3881437"/>
          </a:xfrm>
        </p:spPr>
      </p:pic>
    </p:spTree>
    <p:extLst>
      <p:ext uri="{BB962C8B-B14F-4D97-AF65-F5344CB8AC3E}">
        <p14:creationId xmlns:p14="http://schemas.microsoft.com/office/powerpoint/2010/main" val="33867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2679615" cy="3881437"/>
          </a:xfrm>
        </p:spPr>
      </p:pic>
      <p:sp>
        <p:nvSpPr>
          <p:cNvPr id="8" name="TextBox 7"/>
          <p:cNvSpPr txBox="1"/>
          <p:nvPr/>
        </p:nvSpPr>
        <p:spPr>
          <a:xfrm>
            <a:off x="827584" y="422108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Веселова Галина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Мефодьевна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ректор ОНУ старшего поколения, Главный волонтёр отряда Серебряных волонтёров.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0896"/>
            <a:ext cx="8229600" cy="1143000"/>
          </a:xfrm>
        </p:spPr>
        <p:txBody>
          <a:bodyPr>
            <a:normAutofit fontScale="90000"/>
          </a:bodyPr>
          <a:lstStyle/>
          <a:p>
            <a:pPr algn="just">
              <a:spcAft>
                <a:spcPts val="100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года в Открытом народном университете старшего поколения г. Зеленогорска возникла необходимость заботы и опеки над людьми старшего возраста от 80 до 94 лет. Шефские группы стали доставлять на занятия в библиотеку педагогов старост и слушателей особенно в зимнее время без оплаты за услуги авто и доставку лекарств, продуктов. 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730137" cy="31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6480720" cy="144016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активно интересуются финансовой грамотностью и борьбой с коррупцией и мошенничеством. И этими сведениями делятся с подопечными.</a:t>
            </a:r>
          </a:p>
          <a:p>
            <a:pPr algn="just"/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5112568" cy="37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23622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Зеленогорская Местная Общественная Организация ветеранов (пенсионеров), войны, труда, Вооруженных Сил и правоохранительных органов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дало задание Серебряным волонтёрам доставить новогодние подарки узникам и блокадникам ВОВ.</a:t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2" y="2636912"/>
            <a:ext cx="5561141" cy="3881437"/>
          </a:xfrm>
        </p:spPr>
      </p:pic>
    </p:spTree>
    <p:extLst>
      <p:ext uri="{BB962C8B-B14F-4D97-AF65-F5344CB8AC3E}">
        <p14:creationId xmlns:p14="http://schemas.microsoft.com/office/powerpoint/2010/main" val="13180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4941168"/>
            <a:ext cx="6408712" cy="15121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для Серебряных Волонтеров по обучению своих подопечных.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0649"/>
            <a:ext cx="6480720" cy="4392488"/>
          </a:xfrm>
        </p:spPr>
      </p:pic>
    </p:spTree>
    <p:extLst>
      <p:ext uri="{BB962C8B-B14F-4D97-AF65-F5344CB8AC3E}">
        <p14:creationId xmlns:p14="http://schemas.microsoft.com/office/powerpoint/2010/main" val="3261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5042521" cy="1320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гуманитарной помощи Донбассу Серебряными Волонтерами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61816"/>
            <a:ext cx="6348413" cy="3078980"/>
          </a:xfrm>
        </p:spPr>
      </p:pic>
    </p:spTree>
    <p:extLst>
      <p:ext uri="{BB962C8B-B14F-4D97-AF65-F5344CB8AC3E}">
        <p14:creationId xmlns:p14="http://schemas.microsoft.com/office/powerpoint/2010/main" val="17339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6923112" cy="10801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КГБУ СО Центра семьи «Зеленогорский» готовят подарки для подопечных Серебряных Волонтеров.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803088" cy="4525963"/>
          </a:xfrm>
        </p:spPr>
      </p:pic>
    </p:spTree>
    <p:extLst>
      <p:ext uri="{BB962C8B-B14F-4D97-AF65-F5344CB8AC3E}">
        <p14:creationId xmlns:p14="http://schemas.microsoft.com/office/powerpoint/2010/main" val="32195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Серебряных Волонтеров во Всероссийской акции «Красная гвоздика» Благотворительного Фонда «Память поколений».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82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8377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49080"/>
            <a:ext cx="6707088" cy="223224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 вязания в Краевом проекте состава «Чудо-клубочки» получили благодарность 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продолжают эту работу по созданию вязанных изделий для Перинатального центра г. Красноярска и роддомов до сегодняшнего дня.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896544" cy="2752966"/>
          </a:xfrm>
        </p:spPr>
      </p:pic>
    </p:spTree>
    <p:extLst>
      <p:ext uri="{BB962C8B-B14F-4D97-AF65-F5344CB8AC3E}">
        <p14:creationId xmlns:p14="http://schemas.microsoft.com/office/powerpoint/2010/main" val="4470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55</TotalTime>
  <Words>291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       Серебряные Волонтеры  «Открытые сердца  закрытого города» </vt:lpstr>
      <vt:lpstr>              С 2019 года в Открытом народном университете старшего поколения г. Зеленогорска возникла необходимость заботы и опеки над людьми старшего возраста от 80 до 94 лет. Шефские группы стали доставлять на занятия в библиотеку педагогов старост и слушателей особенно в зимнее время без оплаты за услуги авто и доставку лекарств, продуктов. </vt:lpstr>
      <vt:lpstr>Презентация PowerPoint</vt:lpstr>
      <vt:lpstr>Зеленогорская Местная Общественная Организация ветеранов (пенсионеров), войны, труда, Вооруженных Сил и правоохранительных органов дало задание Серебряным волонтёрам доставить новогодние подарки узникам и блокадникам ВОВ. </vt:lpstr>
      <vt:lpstr>Мастер класс для Серебряных Волонтеров по обучению своих подопечных.</vt:lpstr>
      <vt:lpstr>Сбор гуманитарной помощи Донбассу Серебряными Волонтерами</vt:lpstr>
      <vt:lpstr>Дети КГБУ СО Центра семьи «Зеленогорский» готовят подарки для подопечных Серебряных Волонтеров.</vt:lpstr>
      <vt:lpstr>Участие Серебряных Волонтеров во Всероссийской акции «Красная гвоздика» Благотворительного Фонда «Память поколений».</vt:lpstr>
      <vt:lpstr>Мастера вязания в Краевом проекте состава «Чудо-клубочки» получили благодарность АМО и продолжают эту работу по созданию вязанных изделий для Перинатального центра г. Красноярска и роддомов до сегодняшнего дня. </vt:lpstr>
      <vt:lpstr>Группа Серебряных Волонтеров сделала безвозмездный ремонт своими силами в помещении для Открытого Народного Университета старшего поколения.</vt:lpstr>
      <vt:lpstr>Встреча с писателем Владимиром Топилиным.  Приобретение книг для юбиляров Серебряных Волонтеров.</vt:lpstr>
      <vt:lpstr>Презентация Серебряных Волонтеров. Организаторы Серебряных волонтёров ОНУ: главный волонтёр Веселова Галина Мефодьевна координатор проекта Каверзина Олеся Валерьевна. </vt:lpstr>
      <vt:lpstr>Презентация PowerPoint</vt:lpstr>
    </vt:vector>
  </TitlesOfParts>
  <Company>lib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mbm</dc:creator>
  <cp:lastModifiedBy>Admin</cp:lastModifiedBy>
  <cp:revision>11</cp:revision>
  <dcterms:created xsi:type="dcterms:W3CDTF">2022-07-08T07:17:29Z</dcterms:created>
  <dcterms:modified xsi:type="dcterms:W3CDTF">2022-07-08T12:49:46Z</dcterms:modified>
</cp:coreProperties>
</file>